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1" r:id="rId2"/>
    <p:sldId id="259" r:id="rId3"/>
    <p:sldId id="264" r:id="rId4"/>
    <p:sldId id="266" r:id="rId5"/>
    <p:sldId id="267" r:id="rId6"/>
    <p:sldId id="268" r:id="rId7"/>
    <p:sldId id="270" r:id="rId8"/>
    <p:sldId id="271" r:id="rId9"/>
    <p:sldId id="269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2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95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A1ADC-3FB7-40DA-B2DE-355D9B030C78}" type="datetimeFigureOut">
              <a:rPr lang="ko-KR" altLang="en-US" smtClean="0"/>
              <a:pPr/>
              <a:t>2021-07-05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344A0-AA20-403B-B262-2ACEA066A20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2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837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215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37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12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28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1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802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11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163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142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521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711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7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E9EB-5882-4F14-9D7A-E43319FAAE5D}" type="datetime1">
              <a:rPr lang="ko-KR" altLang="en-US" smtClean="0"/>
              <a:pPr/>
              <a:t>2021-07-05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4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5BE4-290A-4A67-9142-8569AAC90C2F}" type="datetime1">
              <a:rPr lang="ko-KR" altLang="en-US" smtClean="0"/>
              <a:pPr/>
              <a:t>2021-07-05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3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7AA9-974F-41EE-AA93-9A7D5FC26AF0}" type="datetime1">
              <a:rPr lang="ko-KR" altLang="en-US" smtClean="0"/>
              <a:pPr/>
              <a:t>2021-07-05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5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78F7-13A7-47A7-A538-4854C83EAB76}" type="datetime1">
              <a:rPr lang="ko-KR" altLang="en-US" smtClean="0"/>
              <a:pPr/>
              <a:t>2021-07-05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BB34-6711-40F2-9C7B-47A61743D4AD}" type="datetime1">
              <a:rPr lang="ko-KR" altLang="en-US" smtClean="0"/>
              <a:pPr/>
              <a:t>2021-07-05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7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0FF5-5FAF-43AE-9E0C-CC3EA1B81862}" type="datetime1">
              <a:rPr lang="ko-KR" altLang="en-US" smtClean="0"/>
              <a:pPr/>
              <a:t>2021-07-05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1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AB40-AB99-4455-AC5A-01B404C2C00C}" type="datetime1">
              <a:rPr lang="ko-KR" altLang="en-US" smtClean="0"/>
              <a:pPr/>
              <a:t>2021-07-05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0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0ECE-794B-4B99-8E02-3BB1152032F2}" type="datetime1">
              <a:rPr lang="ko-KR" altLang="en-US" smtClean="0"/>
              <a:pPr/>
              <a:t>2021-07-05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1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503B-EE7A-4049-8A0E-70C0A8C6708E}" type="datetime1">
              <a:rPr lang="ko-KR" altLang="en-US" smtClean="0"/>
              <a:pPr/>
              <a:t>2021-07-05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4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B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1" y="0"/>
            <a:ext cx="12192001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24" y="0"/>
            <a:ext cx="1307976" cy="5477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950">
            <a:off x="912862" y="1501027"/>
            <a:ext cx="906179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1431126" y="3918880"/>
            <a:ext cx="1831067" cy="17460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5372299" y="2151620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9650526" y="745965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6778">
            <a:off x="5290847" y="-173034"/>
            <a:ext cx="7554916" cy="720406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1257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:\이재훈책임님\티스타즈PPT_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6" t="22046" r="10485" b="9758"/>
          <a:stretch/>
        </p:blipFill>
        <p:spPr bwMode="auto">
          <a:xfrm>
            <a:off x="6395633" y="1301858"/>
            <a:ext cx="5796367" cy="55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8109528" y="176272"/>
            <a:ext cx="347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2</a:t>
            </a:r>
            <a:r>
              <a:rPr lang="ko-KR" altLang="en-US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강</a:t>
            </a:r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.</a:t>
            </a:r>
            <a:r>
              <a:rPr lang="en-US" altLang="ko-KR" sz="1600" kern="1200" baseline="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 </a:t>
            </a:r>
            <a:r>
              <a:rPr lang="ko-KR" altLang="en-US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개발 환경 설정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"/>
            <a:ext cx="1307976" cy="547715"/>
          </a:xfrm>
          <a:prstGeom prst="rect">
            <a:avLst/>
          </a:prstGeom>
        </p:spPr>
      </p:pic>
      <p:sp>
        <p:nvSpPr>
          <p:cNvPr id="9" name="이등변 삼각형 8"/>
          <p:cNvSpPr/>
          <p:nvPr userDrawn="1"/>
        </p:nvSpPr>
        <p:spPr>
          <a:xfrm rot="16200000">
            <a:off x="11611880" y="-31439"/>
            <a:ext cx="548681" cy="611559"/>
          </a:xfrm>
          <a:prstGeom prst="triangle">
            <a:avLst>
              <a:gd name="adj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6BA691-BC9B-4A68-9744-1B809170C141}" type="datetime1">
              <a:rPr lang="ko-KR" altLang="en-US" smtClean="0"/>
              <a:pPr/>
              <a:t>2021-07-05</a:t>
            </a:fld>
            <a:endParaRPr lang="ko-KR" altLang="en-US"/>
          </a:p>
        </p:txBody>
      </p:sp>
      <p:sp>
        <p:nvSpPr>
          <p:cNvPr id="12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7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5985-9155-4A4F-A545-EFF2E5BDFE10}" type="datetime1">
              <a:rPr lang="ko-KR" altLang="en-US" smtClean="0"/>
              <a:pPr/>
              <a:t>2021-07-05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55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78468-8E36-4528-8629-5ECE6BEC95B9}" type="datetime1">
              <a:rPr lang="ko-KR" altLang="en-US" smtClean="0"/>
              <a:pPr/>
              <a:t>2021-07-05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7ED37-DDEF-4DB7-963E-342CD9877B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0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omcat.apache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java.sun.com/" TargetMode="Externa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png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1.png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2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. </a:t>
            </a:r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개발 환경 설정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JDK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설치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Path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설정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이클립스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다운로드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톰캣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설치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톰캣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환경 설정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8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2-4.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톰캣</a:t>
            </a:r>
            <a:r>
              <a:rPr lang="ko-KR" altLang="en-US" sz="1600" b="1" dirty="0" smtClean="0">
                <a:latin typeface="+mn-ea"/>
              </a:rPr>
              <a:t>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+mn-ea"/>
              </a:rPr>
              <a:t>웹컨테이너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톰캣</a:t>
            </a:r>
            <a:r>
              <a:rPr lang="ko-KR" altLang="en-US" sz="1200" dirty="0" smtClean="0">
                <a:latin typeface="+mn-ea"/>
              </a:rPr>
              <a:t> 설치 </a:t>
            </a:r>
            <a:r>
              <a:rPr lang="en-US" altLang="ko-KR" sz="1200" dirty="0" smtClean="0">
                <a:latin typeface="+mn-ea"/>
              </a:rPr>
              <a:t>– </a:t>
            </a:r>
            <a:r>
              <a:rPr lang="en-US" altLang="ko-KR" sz="1200" dirty="0" smtClean="0">
                <a:latin typeface="+mn-ea"/>
                <a:hlinkClick r:id="rId3"/>
              </a:rPr>
              <a:t>http://tomcat.apache.org</a:t>
            </a:r>
            <a:r>
              <a:rPr lang="ko-KR" altLang="en-US" sz="1200" dirty="0" smtClean="0">
                <a:latin typeface="+mn-ea"/>
              </a:rPr>
              <a:t>에서 무료 다운로드 후 설치 합니다</a:t>
            </a:r>
            <a:r>
              <a:rPr lang="en-US" altLang="ko-KR" sz="1200" dirty="0" smtClean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5658" y="2426625"/>
            <a:ext cx="5297382" cy="28970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7008" y="200205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1. </a:t>
            </a:r>
            <a:r>
              <a:rPr lang="en-US" altLang="ko-KR" sz="1200" dirty="0">
                <a:latin typeface="+mn-ea"/>
                <a:hlinkClick r:id="rId3"/>
              </a:rPr>
              <a:t>http://tomcat.apache.org </a:t>
            </a:r>
            <a:r>
              <a:rPr lang="ko-KR" altLang="en-US" sz="1200" dirty="0" smtClean="0">
                <a:latin typeface="+mn-ea"/>
              </a:rPr>
              <a:t>접속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7727" y="2741257"/>
            <a:ext cx="2381250" cy="270510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2438400" y="3523129"/>
            <a:ext cx="22464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4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47" y="3339384"/>
            <a:ext cx="3091553" cy="25485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8953" y="2031985"/>
            <a:ext cx="7050815" cy="385591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2-4.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톰캣</a:t>
            </a:r>
            <a:r>
              <a:rPr lang="ko-KR" altLang="en-US" sz="1600" b="1" dirty="0" smtClean="0">
                <a:latin typeface="+mn-ea"/>
              </a:rPr>
              <a:t>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2. zip</a:t>
            </a:r>
            <a:r>
              <a:rPr lang="ko-KR" altLang="en-US" sz="1200" dirty="0" smtClean="0">
                <a:latin typeface="+mn-ea"/>
              </a:rPr>
              <a:t>파일 다운로드 </a:t>
            </a:r>
            <a:r>
              <a:rPr lang="en-US" altLang="ko-KR" sz="1200" dirty="0">
                <a:latin typeface="+mn-ea"/>
              </a:rPr>
              <a:t>(C:\</a:t>
            </a:r>
            <a:r>
              <a:rPr lang="en-US" altLang="ko-KR" sz="1200" dirty="0" err="1" smtClean="0">
                <a:latin typeface="+mn-ea"/>
              </a:rPr>
              <a:t>javalec</a:t>
            </a:r>
            <a:r>
              <a:rPr lang="en-US" altLang="ko-KR" sz="1200" dirty="0" smtClean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025445" y="4375355"/>
            <a:ext cx="3091992" cy="11830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9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2-4.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톰캣</a:t>
            </a:r>
            <a:r>
              <a:rPr lang="ko-KR" altLang="en-US" sz="1600" b="1" dirty="0" smtClean="0">
                <a:latin typeface="+mn-ea"/>
              </a:rPr>
              <a:t>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3. zip</a:t>
            </a:r>
            <a:r>
              <a:rPr lang="ko-KR" altLang="en-US" sz="1200" dirty="0" smtClean="0">
                <a:latin typeface="+mn-ea"/>
              </a:rPr>
              <a:t>파일 압축해제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7822" y="1964418"/>
            <a:ext cx="4752975" cy="29527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33367" y="3903404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633367" y="3116401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80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2-4.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톰캣</a:t>
            </a:r>
            <a:r>
              <a:rPr lang="ko-KR" altLang="en-US" sz="1600" b="1" dirty="0" smtClean="0">
                <a:latin typeface="+mn-ea"/>
              </a:rPr>
              <a:t>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4. </a:t>
            </a:r>
            <a:r>
              <a:rPr lang="ko-KR" altLang="en-US" sz="1200" dirty="0" err="1" smtClean="0">
                <a:latin typeface="+mn-ea"/>
              </a:rPr>
              <a:t>이클립스</a:t>
            </a:r>
            <a:r>
              <a:rPr lang="ko-KR" altLang="en-US" sz="1200" dirty="0" smtClean="0">
                <a:latin typeface="+mn-ea"/>
              </a:rPr>
              <a:t> 연동 </a:t>
            </a:r>
            <a:r>
              <a:rPr lang="en-US" altLang="ko-KR" sz="1200" dirty="0" smtClean="0">
                <a:latin typeface="+mn-ea"/>
              </a:rPr>
              <a:t>: server</a:t>
            </a:r>
            <a:r>
              <a:rPr lang="ko-KR" altLang="en-US" sz="1200" dirty="0" smtClean="0">
                <a:latin typeface="+mn-ea"/>
              </a:rPr>
              <a:t>탭 열기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6118" y="1885762"/>
            <a:ext cx="4644422" cy="41799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18328" y="5780606"/>
            <a:ext cx="2322211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95601" y="1993298"/>
            <a:ext cx="58270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31578" y="2912687"/>
            <a:ext cx="1846730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43063" y="1885762"/>
            <a:ext cx="3086100" cy="42005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302281" y="2249041"/>
            <a:ext cx="1348659" cy="7451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261506" y="5550587"/>
            <a:ext cx="981106" cy="393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827059" y="3998259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2-4.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톰캣</a:t>
            </a:r>
            <a:r>
              <a:rPr lang="ko-KR" altLang="en-US" sz="1600" b="1" dirty="0" smtClean="0">
                <a:latin typeface="+mn-ea"/>
              </a:rPr>
              <a:t>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5. </a:t>
            </a:r>
            <a:r>
              <a:rPr lang="ko-KR" altLang="en-US" sz="1200" dirty="0" err="1" smtClean="0">
                <a:latin typeface="+mn-ea"/>
              </a:rPr>
              <a:t>이클립스</a:t>
            </a:r>
            <a:r>
              <a:rPr lang="ko-KR" altLang="en-US" sz="1200" dirty="0" smtClean="0">
                <a:latin typeface="+mn-ea"/>
              </a:rPr>
              <a:t> 연동 </a:t>
            </a:r>
            <a:r>
              <a:rPr lang="en-US" altLang="ko-KR" sz="1200" dirty="0" smtClean="0">
                <a:latin typeface="+mn-ea"/>
              </a:rPr>
              <a:t>: No server are available. Click this link to….. </a:t>
            </a:r>
            <a:r>
              <a:rPr lang="ko-KR" altLang="en-US" sz="1200" dirty="0" smtClean="0">
                <a:latin typeface="+mn-ea"/>
              </a:rPr>
              <a:t>이용하여 </a:t>
            </a:r>
            <a:r>
              <a:rPr lang="en-US" altLang="ko-KR" sz="1200" dirty="0" smtClean="0">
                <a:latin typeface="+mn-ea"/>
              </a:rPr>
              <a:t>server </a:t>
            </a:r>
            <a:r>
              <a:rPr lang="ko-KR" altLang="en-US" sz="1200" dirty="0" smtClean="0">
                <a:latin typeface="+mn-ea"/>
              </a:rPr>
              <a:t>생성</a:t>
            </a:r>
            <a:r>
              <a:rPr lang="en-US" altLang="ko-KR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7196" y="2019606"/>
            <a:ext cx="4305300" cy="1009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1794" y="2019606"/>
            <a:ext cx="3428505" cy="4534475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5394439" y="2238283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37244" y="2411359"/>
            <a:ext cx="3408614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106985" y="3902843"/>
            <a:ext cx="1132446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200103" y="6179367"/>
            <a:ext cx="76691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58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7244" y="1935697"/>
            <a:ext cx="3757044" cy="424367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2-4.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톰캣</a:t>
            </a:r>
            <a:r>
              <a:rPr lang="ko-KR" altLang="en-US" sz="1600" b="1" dirty="0" smtClean="0">
                <a:latin typeface="+mn-ea"/>
              </a:rPr>
              <a:t> 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6. </a:t>
            </a:r>
            <a:r>
              <a:rPr lang="ko-KR" altLang="en-US" sz="1200" dirty="0" err="1" smtClean="0">
                <a:latin typeface="+mn-ea"/>
              </a:rPr>
              <a:t>이클립스</a:t>
            </a:r>
            <a:r>
              <a:rPr lang="ko-KR" altLang="en-US" sz="1200" dirty="0" smtClean="0">
                <a:latin typeface="+mn-ea"/>
              </a:rPr>
              <a:t> 연동 </a:t>
            </a:r>
            <a:r>
              <a:rPr lang="en-US" altLang="ko-KR" sz="1200" dirty="0" smtClean="0">
                <a:latin typeface="+mn-ea"/>
              </a:rPr>
              <a:t>: server </a:t>
            </a:r>
            <a:r>
              <a:rPr lang="ko-KR" altLang="en-US" sz="1200" dirty="0" smtClean="0">
                <a:latin typeface="+mn-ea"/>
              </a:rPr>
              <a:t>생성</a:t>
            </a:r>
            <a:r>
              <a:rPr lang="en-US" altLang="ko-KR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139462" y="2238283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007582" y="3114744"/>
            <a:ext cx="3686706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07581" y="3580450"/>
            <a:ext cx="1199287" cy="411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144525" y="5766128"/>
            <a:ext cx="76691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7842" y="1935697"/>
            <a:ext cx="4085516" cy="89739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601875" y="1988316"/>
            <a:ext cx="2902608" cy="5174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35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2-5.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톰캣</a:t>
            </a:r>
            <a:r>
              <a:rPr lang="ko-KR" altLang="en-US" sz="1600" b="1" dirty="0" smtClean="0">
                <a:latin typeface="+mn-ea"/>
              </a:rPr>
              <a:t> 환경 설정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1. </a:t>
            </a:r>
            <a:r>
              <a:rPr lang="ko-KR" altLang="en-US" sz="1200" dirty="0" smtClean="0">
                <a:latin typeface="+mn-ea"/>
              </a:rPr>
              <a:t>서버 더블클릭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618" y="1898764"/>
            <a:ext cx="3090209" cy="4879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960810" y="1621765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2. </a:t>
            </a:r>
            <a:r>
              <a:rPr lang="ko-KR" altLang="en-US" sz="1200" dirty="0" smtClean="0">
                <a:latin typeface="+mn-ea"/>
              </a:rPr>
              <a:t>설정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8626" y="1898764"/>
            <a:ext cx="7192055" cy="472314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141176" y="4260335"/>
            <a:ext cx="3402623" cy="575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141175" y="5741376"/>
            <a:ext cx="3402624" cy="140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731367" y="3538380"/>
            <a:ext cx="3276602" cy="1543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18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0181" y="3231803"/>
            <a:ext cx="5234134" cy="6564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985" y="1860940"/>
            <a:ext cx="5848627" cy="83923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2-5.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 smtClean="0">
                <a:latin typeface="+mn-ea"/>
              </a:rPr>
              <a:t>톰캣</a:t>
            </a:r>
            <a:r>
              <a:rPr lang="ko-KR" altLang="en-US" sz="1600" b="1" dirty="0" smtClean="0">
                <a:latin typeface="+mn-ea"/>
              </a:rPr>
              <a:t> 환경 설정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3. </a:t>
            </a:r>
            <a:r>
              <a:rPr lang="ko-KR" altLang="en-US" sz="1200" dirty="0" smtClean="0">
                <a:latin typeface="+mn-ea"/>
              </a:rPr>
              <a:t>서버 </a:t>
            </a:r>
            <a:r>
              <a:rPr lang="en-US" altLang="ko-KR" sz="1200" dirty="0" smtClean="0">
                <a:latin typeface="+mn-ea"/>
              </a:rPr>
              <a:t>start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06918" y="1827612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7008" y="2971132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4. </a:t>
            </a:r>
            <a:r>
              <a:rPr lang="ko-KR" altLang="en-US" sz="1200" dirty="0" smtClean="0">
                <a:latin typeface="+mn-ea"/>
              </a:rPr>
              <a:t>서버 구동 확인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985" y="2590800"/>
            <a:ext cx="4872772" cy="374103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997734" y="2971132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5. </a:t>
            </a:r>
            <a:r>
              <a:rPr lang="ko-KR" altLang="en-US" sz="1200" dirty="0" smtClean="0">
                <a:latin typeface="+mn-ea"/>
              </a:rPr>
              <a:t>서버 </a:t>
            </a:r>
            <a:r>
              <a:rPr lang="en-US" altLang="ko-KR" sz="1200" dirty="0" smtClean="0">
                <a:latin typeface="+mn-ea"/>
              </a:rPr>
              <a:t>stop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194597" y="3187561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65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JDK </a:t>
            </a:r>
            <a:r>
              <a:rPr lang="ko-KR" altLang="en-US" sz="1600" b="1" dirty="0">
                <a:latin typeface="+mn-ea"/>
              </a:rPr>
              <a:t>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JSP</a:t>
            </a:r>
            <a:r>
              <a:rPr lang="ko-KR" altLang="en-US" sz="1100" dirty="0" smtClean="0">
                <a:latin typeface="+mn-ea"/>
              </a:rPr>
              <a:t>및 </a:t>
            </a:r>
            <a:r>
              <a:rPr lang="en-US" altLang="ko-KR" sz="1100" dirty="0" smtClean="0">
                <a:latin typeface="+mn-ea"/>
              </a:rPr>
              <a:t>Servlet</a:t>
            </a:r>
            <a:r>
              <a:rPr lang="ko-KR" altLang="en-US" sz="1100" dirty="0" smtClean="0">
                <a:latin typeface="+mn-ea"/>
              </a:rPr>
              <a:t>은 </a:t>
            </a:r>
            <a:r>
              <a:rPr lang="en-US" altLang="ko-KR" sz="1100" dirty="0" smtClean="0">
                <a:latin typeface="+mn-ea"/>
              </a:rPr>
              <a:t>JAVA</a:t>
            </a:r>
            <a:r>
              <a:rPr lang="ko-KR" altLang="en-US" sz="1100" dirty="0" smtClean="0">
                <a:latin typeface="+mn-ea"/>
              </a:rPr>
              <a:t>를 기본언어로 사용됩니다</a:t>
            </a:r>
            <a:r>
              <a:rPr lang="en-US" altLang="ko-KR" sz="1100" dirty="0" smtClean="0">
                <a:latin typeface="+mn-ea"/>
              </a:rPr>
              <a:t>. JAVA</a:t>
            </a:r>
            <a:r>
              <a:rPr lang="ko-KR" altLang="en-US" sz="1100" dirty="0" smtClean="0">
                <a:latin typeface="+mn-ea"/>
              </a:rPr>
              <a:t>언어로 작성한 프로그램을 </a:t>
            </a:r>
            <a:r>
              <a:rPr lang="ko-KR" altLang="en-US" sz="1100" dirty="0" err="1" smtClean="0">
                <a:latin typeface="+mn-ea"/>
              </a:rPr>
              <a:t>컴파일하기</a:t>
            </a:r>
            <a:r>
              <a:rPr lang="ko-KR" altLang="en-US" sz="1100" dirty="0" smtClean="0">
                <a:latin typeface="+mn-ea"/>
              </a:rPr>
              <a:t> 위해서는 </a:t>
            </a:r>
            <a:r>
              <a:rPr lang="en-US" altLang="ko-KR" sz="1100" dirty="0" smtClean="0">
                <a:latin typeface="+mn-ea"/>
              </a:rPr>
              <a:t>JDK(Java Development Kit)</a:t>
            </a:r>
            <a:r>
              <a:rPr lang="ko-KR" altLang="en-US" sz="1100" dirty="0" smtClean="0">
                <a:latin typeface="+mn-ea"/>
              </a:rPr>
              <a:t>가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필요 합니다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59958" y="2279379"/>
            <a:ext cx="5136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1. </a:t>
            </a:r>
            <a:r>
              <a:rPr lang="en-US" altLang="ko-KR" sz="1200" dirty="0" smtClean="0">
                <a:latin typeface="+mn-ea"/>
                <a:hlinkClick r:id="rId3"/>
              </a:rPr>
              <a:t>http://java.sun.com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접속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01386"/>
              </p:ext>
            </p:extLst>
          </p:nvPr>
        </p:nvGraphicFramePr>
        <p:xfrm>
          <a:off x="914399" y="2596731"/>
          <a:ext cx="4178049" cy="3066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" name="Image" r:id="rId4" imgW="17320635" imgH="12711111" progId="">
                  <p:embed/>
                </p:oleObj>
              </mc:Choice>
              <mc:Fallback>
                <p:oleObj name="Image" r:id="rId4" imgW="17320635" imgH="12711111" progId="">
                  <p:embed/>
                  <p:pic>
                    <p:nvPicPr>
                      <p:cNvPr id="0" name="Picture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399" y="2596731"/>
                        <a:ext cx="4178049" cy="30661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77008" y="1897691"/>
            <a:ext cx="10676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JDK </a:t>
            </a:r>
            <a:r>
              <a:rPr lang="ko-KR" altLang="en-US" sz="1400" dirty="0" smtClean="0">
                <a:latin typeface="+mn-ea"/>
              </a:rPr>
              <a:t>설치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96501" y="2279379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</a:t>
            </a:r>
            <a:r>
              <a:rPr lang="en-US" altLang="ko-KR" sz="1200" dirty="0" smtClean="0">
                <a:latin typeface="+mn-ea"/>
              </a:rPr>
              <a:t>. Downloads </a:t>
            </a:r>
            <a:r>
              <a:rPr lang="ko-KR" altLang="en-US" sz="1200" dirty="0" smtClean="0">
                <a:latin typeface="+mn-ea"/>
              </a:rPr>
              <a:t>진입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145482"/>
              </p:ext>
            </p:extLst>
          </p:nvPr>
        </p:nvGraphicFramePr>
        <p:xfrm>
          <a:off x="6086018" y="2569049"/>
          <a:ext cx="4188394" cy="3041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" name="Image" r:id="rId6" imgW="17396825" imgH="12634921" progId="">
                  <p:embed/>
                </p:oleObj>
              </mc:Choice>
              <mc:Fallback>
                <p:oleObj name="Image" r:id="rId6" imgW="17396825" imgH="12634921" progId="">
                  <p:embed/>
                  <p:pic>
                    <p:nvPicPr>
                      <p:cNvPr id="0" name="Picture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6018" y="2569049"/>
                        <a:ext cx="4188394" cy="30419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직선 연결선 39"/>
          <p:cNvCxnSpPr/>
          <p:nvPr/>
        </p:nvCxnSpPr>
        <p:spPr>
          <a:xfrm>
            <a:off x="677008" y="2205468"/>
            <a:ext cx="976687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23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JDK </a:t>
            </a:r>
            <a:r>
              <a:rPr lang="ko-KR" altLang="en-US" sz="1600" b="1" dirty="0">
                <a:latin typeface="+mn-ea"/>
              </a:rPr>
              <a:t>설치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3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008" y="1198362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3. JDK </a:t>
            </a:r>
            <a:r>
              <a:rPr lang="ko-KR" altLang="en-US" sz="1200" dirty="0" smtClean="0">
                <a:latin typeface="+mn-ea"/>
              </a:rPr>
              <a:t>최신버전 다운로드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715470"/>
              </p:ext>
            </p:extLst>
          </p:nvPr>
        </p:nvGraphicFramePr>
        <p:xfrm>
          <a:off x="926424" y="1540168"/>
          <a:ext cx="4188394" cy="3041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" name="Image" r:id="rId3" imgW="17396825" imgH="12634921" progId="">
                  <p:embed/>
                </p:oleObj>
              </mc:Choice>
              <mc:Fallback>
                <p:oleObj name="Image" r:id="rId3" imgW="17396825" imgH="12634921" progId="">
                  <p:embed/>
                  <p:pic>
                    <p:nvPicPr>
                      <p:cNvPr id="0" name="Picture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6424" y="1540168"/>
                        <a:ext cx="4188394" cy="30419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363918"/>
              </p:ext>
            </p:extLst>
          </p:nvPr>
        </p:nvGraphicFramePr>
        <p:xfrm>
          <a:off x="6533452" y="1540168"/>
          <a:ext cx="4188394" cy="3041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" name="Image" r:id="rId5" imgW="17396825" imgH="12634921" progId="">
                  <p:embed/>
                </p:oleObj>
              </mc:Choice>
              <mc:Fallback>
                <p:oleObj name="Image" r:id="rId5" imgW="17396825" imgH="12634921" progId="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3452" y="1540168"/>
                        <a:ext cx="4188394" cy="30419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530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7" y="1470991"/>
            <a:ext cx="1067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400" dirty="0" smtClean="0">
                <a:latin typeface="+mn-ea"/>
              </a:rPr>
              <a:t>JAVA </a:t>
            </a:r>
            <a:r>
              <a:rPr lang="ko-KR" altLang="en-US" sz="1400" dirty="0" smtClean="0">
                <a:latin typeface="+mn-ea"/>
              </a:rPr>
              <a:t>환경 변수 </a:t>
            </a:r>
            <a:r>
              <a:rPr lang="ko-KR" altLang="en-US" sz="1400" dirty="0" err="1" smtClean="0">
                <a:latin typeface="+mn-ea"/>
              </a:rPr>
              <a:t>쎄팅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0741" y="1783413"/>
            <a:ext cx="1045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bin/javac.exe</a:t>
            </a:r>
            <a:r>
              <a:rPr lang="en-US" altLang="ko-KR" sz="1200" dirty="0" smtClean="0">
                <a:latin typeface="+mn-ea"/>
              </a:rPr>
              <a:t> : .java </a:t>
            </a:r>
            <a:r>
              <a:rPr lang="ko-KR" altLang="en-US" sz="1200" dirty="0" smtClean="0">
                <a:latin typeface="+mn-ea"/>
              </a:rPr>
              <a:t>파일을 </a:t>
            </a:r>
            <a:r>
              <a:rPr lang="en-US" altLang="ko-KR" sz="1200" dirty="0" smtClean="0">
                <a:latin typeface="+mn-ea"/>
              </a:rPr>
              <a:t>JVM</a:t>
            </a:r>
            <a:r>
              <a:rPr lang="ko-KR" altLang="en-US" sz="1200" dirty="0" smtClean="0">
                <a:latin typeface="+mn-ea"/>
              </a:rPr>
              <a:t>이 받아들일 수 있는 </a:t>
            </a:r>
            <a:r>
              <a:rPr lang="en-US" altLang="ko-KR" sz="1200" dirty="0" smtClean="0">
                <a:latin typeface="+mn-ea"/>
              </a:rPr>
              <a:t>.class </a:t>
            </a:r>
            <a:r>
              <a:rPr lang="ko-KR" altLang="en-US" sz="1200" dirty="0" smtClean="0">
                <a:latin typeface="+mn-ea"/>
              </a:rPr>
              <a:t>파일로 변환 시켜주는 프로그램</a:t>
            </a:r>
            <a:r>
              <a:rPr lang="en-US" altLang="ko-KR" sz="1200" dirty="0" smtClean="0">
                <a:latin typeface="+mn-ea"/>
              </a:rPr>
              <a:t>.</a:t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                    </a:t>
            </a:r>
            <a:r>
              <a:rPr lang="ko-KR" altLang="en-US" sz="1200" dirty="0" smtClean="0">
                <a:latin typeface="+mn-ea"/>
              </a:rPr>
              <a:t>매번 해당 경로에 들어가서 실행하기가 번거로우므로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환경 변수 설정을 통해 어디서나 실행 가능하게 함</a:t>
            </a:r>
            <a:r>
              <a:rPr lang="en-US" altLang="ko-KR" sz="1200" dirty="0" smtClean="0">
                <a:latin typeface="+mn-ea"/>
              </a:rPr>
              <a:t>.</a:t>
            </a:r>
            <a:r>
              <a:rPr lang="ko-KR" altLang="en-US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69587" y="5623661"/>
            <a:ext cx="1316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bin/javac.exe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02075" y="5623660"/>
            <a:ext cx="1316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시스템 설정변경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Path </a:t>
            </a:r>
            <a:r>
              <a:rPr lang="ko-KR" altLang="en-US" sz="1600" b="1" dirty="0" smtClean="0">
                <a:latin typeface="+mn-ea"/>
              </a:rPr>
              <a:t>설정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107832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환경변수 </a:t>
            </a:r>
            <a:r>
              <a:rPr lang="en-US" altLang="ko-KR" sz="1200" dirty="0" smtClean="0">
                <a:latin typeface="+mn-ea"/>
              </a:rPr>
              <a:t>PATH</a:t>
            </a:r>
            <a:r>
              <a:rPr lang="ko-KR" altLang="en-US" sz="1200" dirty="0" smtClean="0">
                <a:latin typeface="+mn-ea"/>
              </a:rPr>
              <a:t>에 </a:t>
            </a:r>
            <a:r>
              <a:rPr lang="en-US" altLang="ko-KR" sz="1200" dirty="0" smtClean="0">
                <a:latin typeface="+mn-ea"/>
              </a:rPr>
              <a:t>javac.exe</a:t>
            </a:r>
            <a:r>
              <a:rPr lang="ko-KR" altLang="en-US" sz="1200" dirty="0" smtClean="0">
                <a:latin typeface="+mn-ea"/>
              </a:rPr>
              <a:t>를 포함시켜 어느 </a:t>
            </a:r>
            <a:r>
              <a:rPr lang="ko-KR" altLang="en-US" sz="1200" dirty="0" err="1" smtClean="0">
                <a:latin typeface="+mn-ea"/>
              </a:rPr>
              <a:t>디렉토리에서나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javac.exe</a:t>
            </a:r>
            <a:r>
              <a:rPr lang="ko-KR" altLang="en-US" sz="1200" dirty="0" smtClean="0">
                <a:latin typeface="+mn-ea"/>
              </a:rPr>
              <a:t>가 실행될 수 있도록 설정 합니다</a:t>
            </a:r>
            <a:r>
              <a:rPr lang="en-US" altLang="ko-KR" sz="1200" dirty="0" smtClean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4303" y="2450621"/>
            <a:ext cx="4846749" cy="29731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21937" y="2450621"/>
            <a:ext cx="5234423" cy="251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4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7" y="1470991"/>
            <a:ext cx="1067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400" dirty="0" smtClean="0">
                <a:latin typeface="+mn-ea"/>
              </a:rPr>
              <a:t>JAVA </a:t>
            </a:r>
            <a:r>
              <a:rPr lang="ko-KR" altLang="en-US" sz="1400" dirty="0" smtClean="0">
                <a:latin typeface="+mn-ea"/>
              </a:rPr>
              <a:t>환경 변수 설정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07931" y="5807385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시스템 속성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en-US" altLang="ko-KR" sz="1200" b="1" dirty="0" smtClean="0">
                <a:latin typeface="+mn-ea"/>
              </a:rPr>
              <a:t>&gt; </a:t>
            </a:r>
            <a:r>
              <a:rPr lang="ko-KR" altLang="en-US" sz="1200" b="1" dirty="0" smtClean="0">
                <a:latin typeface="+mn-ea"/>
              </a:rPr>
              <a:t>고급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en-US" altLang="ko-KR" sz="1200" b="1" dirty="0" smtClean="0">
                <a:latin typeface="+mn-ea"/>
              </a:rPr>
              <a:t>&gt; </a:t>
            </a:r>
            <a:r>
              <a:rPr lang="ko-KR" altLang="en-US" sz="1200" b="1" dirty="0" smtClean="0">
                <a:latin typeface="+mn-ea"/>
              </a:rPr>
              <a:t>환경 변수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80026" y="5807384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환경 변수 수정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Path </a:t>
            </a:r>
            <a:r>
              <a:rPr lang="ko-KR" altLang="en-US" sz="1600" b="1" dirty="0" smtClean="0">
                <a:latin typeface="+mn-ea"/>
              </a:rPr>
              <a:t>설정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107832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환경변수 </a:t>
            </a:r>
            <a:r>
              <a:rPr lang="en-US" altLang="ko-KR" sz="1200" dirty="0" smtClean="0">
                <a:latin typeface="+mn-ea"/>
              </a:rPr>
              <a:t>PATH</a:t>
            </a:r>
            <a:r>
              <a:rPr lang="ko-KR" altLang="en-US" sz="1200" dirty="0" smtClean="0">
                <a:latin typeface="+mn-ea"/>
              </a:rPr>
              <a:t>에 </a:t>
            </a:r>
            <a:r>
              <a:rPr lang="en-US" altLang="ko-KR" sz="1200" dirty="0" smtClean="0">
                <a:latin typeface="+mn-ea"/>
              </a:rPr>
              <a:t>javac.exe</a:t>
            </a:r>
            <a:r>
              <a:rPr lang="ko-KR" altLang="en-US" sz="1200" dirty="0" smtClean="0">
                <a:latin typeface="+mn-ea"/>
              </a:rPr>
              <a:t>를 포함시켜 어느 </a:t>
            </a:r>
            <a:r>
              <a:rPr lang="ko-KR" altLang="en-US" sz="1200" dirty="0" err="1" smtClean="0">
                <a:latin typeface="+mn-ea"/>
              </a:rPr>
              <a:t>디렉토리에서나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javac.exe</a:t>
            </a:r>
            <a:r>
              <a:rPr lang="ko-KR" altLang="en-US" sz="1200" dirty="0" smtClean="0">
                <a:latin typeface="+mn-ea"/>
              </a:rPr>
              <a:t>가 실행될 수 있도록 설정 합니다</a:t>
            </a:r>
            <a:r>
              <a:rPr lang="en-US" altLang="ko-KR" sz="1200" dirty="0" smtClean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186" y="1874981"/>
            <a:ext cx="3535199" cy="38715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3238" y="1887178"/>
            <a:ext cx="3589586" cy="39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1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7" y="1470991"/>
            <a:ext cx="10923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400" dirty="0" smtClean="0">
                <a:latin typeface="+mn-ea"/>
              </a:rPr>
              <a:t>JAVA </a:t>
            </a:r>
            <a:r>
              <a:rPr lang="ko-KR" altLang="en-US" sz="1400" dirty="0" smtClean="0">
                <a:latin typeface="+mn-ea"/>
              </a:rPr>
              <a:t>환경 변수 설정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4235" y="5793674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Path </a:t>
            </a:r>
            <a:r>
              <a:rPr lang="ko-KR" altLang="en-US" sz="1200" b="1" dirty="0" smtClean="0">
                <a:latin typeface="+mn-ea"/>
              </a:rPr>
              <a:t>환경 변수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4235" y="3660074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JAVA_HOME </a:t>
            </a:r>
            <a:r>
              <a:rPr lang="ko-KR" altLang="en-US" sz="1200" b="1" dirty="0" smtClean="0">
                <a:latin typeface="+mn-ea"/>
              </a:rPr>
              <a:t>환경 변수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7470" y="5932173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환경 변수 완료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Path </a:t>
            </a:r>
            <a:r>
              <a:rPr lang="ko-KR" altLang="en-US" sz="1600" b="1" dirty="0" smtClean="0">
                <a:latin typeface="+mn-ea"/>
              </a:rPr>
              <a:t>설정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7008" y="1107832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환경변수 </a:t>
            </a:r>
            <a:r>
              <a:rPr lang="en-US" altLang="ko-KR" sz="1200" dirty="0" smtClean="0">
                <a:latin typeface="+mn-ea"/>
              </a:rPr>
              <a:t>PATH</a:t>
            </a:r>
            <a:r>
              <a:rPr lang="ko-KR" altLang="en-US" sz="1200" dirty="0" smtClean="0">
                <a:latin typeface="+mn-ea"/>
              </a:rPr>
              <a:t>에 </a:t>
            </a:r>
            <a:r>
              <a:rPr lang="en-US" altLang="ko-KR" sz="1200" dirty="0" smtClean="0">
                <a:latin typeface="+mn-ea"/>
              </a:rPr>
              <a:t>javac.exe</a:t>
            </a:r>
            <a:r>
              <a:rPr lang="ko-KR" altLang="en-US" sz="1200" dirty="0" smtClean="0">
                <a:latin typeface="+mn-ea"/>
              </a:rPr>
              <a:t>를 포함시켜 어느 </a:t>
            </a:r>
            <a:r>
              <a:rPr lang="ko-KR" altLang="en-US" sz="1200" dirty="0" err="1" smtClean="0">
                <a:latin typeface="+mn-ea"/>
              </a:rPr>
              <a:t>디렉토리에서나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javac.exe</a:t>
            </a:r>
            <a:r>
              <a:rPr lang="ko-KR" altLang="en-US" sz="1200" dirty="0" smtClean="0">
                <a:latin typeface="+mn-ea"/>
              </a:rPr>
              <a:t>가 실행될 수 있도록 설정 합니다</a:t>
            </a:r>
            <a:r>
              <a:rPr lang="en-US" altLang="ko-KR" sz="1200" dirty="0" smtClean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2097" y="2012578"/>
            <a:ext cx="3952875" cy="1543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097" y="4173237"/>
            <a:ext cx="3952875" cy="1552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57436" y="1891982"/>
            <a:ext cx="5989801" cy="38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9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77008" y="1618009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</a:t>
            </a:r>
            <a:r>
              <a:rPr lang="en-US" altLang="ko-KR" sz="1200" dirty="0" smtClean="0">
                <a:latin typeface="+mn-ea"/>
              </a:rPr>
              <a:t>. </a:t>
            </a:r>
            <a:r>
              <a:rPr lang="en-US" altLang="ko-KR" sz="1200" dirty="0" smtClean="0">
                <a:latin typeface="+mn-ea"/>
                <a:hlinkClick r:id="rId3"/>
              </a:rPr>
              <a:t>http://www.eclipse.org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접속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7008" y="1107832"/>
            <a:ext cx="10676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IDE(</a:t>
            </a:r>
            <a:r>
              <a:rPr lang="ko-KR" altLang="en-US" sz="1400" dirty="0" err="1" smtClean="0">
                <a:latin typeface="+mn-ea"/>
              </a:rPr>
              <a:t>개발툴</a:t>
            </a:r>
            <a:r>
              <a:rPr lang="en-US" altLang="ko-KR" sz="1400" dirty="0" smtClean="0">
                <a:latin typeface="+mn-ea"/>
              </a:rPr>
              <a:t>) </a:t>
            </a:r>
            <a:r>
              <a:rPr lang="ko-KR" altLang="en-US" sz="1400" dirty="0" err="1" smtClean="0">
                <a:latin typeface="+mn-ea"/>
              </a:rPr>
              <a:t>이클립스</a:t>
            </a:r>
            <a:r>
              <a:rPr lang="ko-KR" altLang="en-US" sz="1400" dirty="0" smtClean="0">
                <a:latin typeface="+mn-ea"/>
              </a:rPr>
              <a:t> 설치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다운로드</a:t>
            </a:r>
            <a:r>
              <a:rPr lang="en-US" altLang="ko-KR" sz="1400" dirty="0" smtClean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이클립스</a:t>
            </a:r>
            <a:r>
              <a:rPr lang="ko-KR" altLang="en-US" sz="1600" b="1" dirty="0">
                <a:latin typeface="+mn-ea"/>
              </a:rPr>
              <a:t> 다운로드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6862" y="1895008"/>
            <a:ext cx="5715936" cy="397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9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9959" y="1564023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2. JAVA EE </a:t>
            </a:r>
            <a:r>
              <a:rPr lang="ko-KR" altLang="en-US" sz="1200" dirty="0" smtClean="0">
                <a:latin typeface="+mn-ea"/>
              </a:rPr>
              <a:t>버전 다운로드</a:t>
            </a:r>
            <a:r>
              <a:rPr lang="en-US" altLang="ko-KR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이클립스</a:t>
            </a:r>
            <a:r>
              <a:rPr lang="ko-KR" altLang="en-US" sz="1600" b="1" dirty="0">
                <a:latin typeface="+mn-ea"/>
              </a:rPr>
              <a:t> 다운로드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099" y="1984124"/>
            <a:ext cx="5196305" cy="36208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1292" y="1987797"/>
            <a:ext cx="5199977" cy="361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8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/>
          </p:nvPr>
        </p:nvGraphicFramePr>
        <p:xfrm>
          <a:off x="808005" y="1898148"/>
          <a:ext cx="5523346" cy="3232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" name="Image" r:id="rId4" imgW="8507937" imgH="4977778" progId="">
                  <p:embed/>
                </p:oleObj>
              </mc:Choice>
              <mc:Fallback>
                <p:oleObj name="Image" r:id="rId4" imgW="8507937" imgH="4977778" progId="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005" y="1898148"/>
                        <a:ext cx="5523346" cy="32321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216550" y="5215225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Eclipse </a:t>
            </a:r>
            <a:r>
              <a:rPr lang="ko-KR" altLang="en-US" sz="1200" b="1" dirty="0" smtClean="0">
                <a:latin typeface="+mn-ea"/>
              </a:rPr>
              <a:t>실행 </a:t>
            </a:r>
            <a:r>
              <a:rPr lang="en-US" altLang="ko-KR" sz="1200" b="1" dirty="0" smtClean="0">
                <a:latin typeface="+mn-ea"/>
              </a:rPr>
              <a:t>&gt; Workspace </a:t>
            </a:r>
            <a:r>
              <a:rPr lang="ko-KR" altLang="en-US" sz="1200" b="1" dirty="0" smtClean="0">
                <a:latin typeface="+mn-ea"/>
              </a:rPr>
              <a:t>변경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/>
          </p:nvPr>
        </p:nvGraphicFramePr>
        <p:xfrm>
          <a:off x="6483618" y="1898148"/>
          <a:ext cx="4438992" cy="3335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" name="Image" r:id="rId6" imgW="13028571" imgH="9790476" progId="">
                  <p:embed/>
                </p:oleObj>
              </mc:Choice>
              <mc:Fallback>
                <p:oleObj name="Image" r:id="rId6" imgW="13028571" imgH="9790476" progId="">
                  <p:embed/>
                  <p:pic>
                    <p:nvPicPr>
                      <p:cNvPr id="0" name="Picture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3618" y="1898148"/>
                        <a:ext cx="4438992" cy="33357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349986" y="5353262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Eclipse </a:t>
            </a:r>
            <a:r>
              <a:rPr lang="ko-KR" altLang="en-US" sz="1200" b="1" dirty="0" err="1" smtClean="0">
                <a:latin typeface="+mn-ea"/>
              </a:rPr>
              <a:t>첫실행</a:t>
            </a:r>
            <a:r>
              <a:rPr lang="ko-KR" altLang="en-US" sz="1200" b="1" dirty="0" smtClean="0">
                <a:latin typeface="+mn-ea"/>
              </a:rPr>
              <a:t> 화면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이클립스</a:t>
            </a:r>
            <a:r>
              <a:rPr lang="ko-KR" altLang="en-US" sz="1600" b="1" dirty="0">
                <a:latin typeface="+mn-ea"/>
              </a:rPr>
              <a:t> 다운로드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9959" y="1564023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3. </a:t>
            </a:r>
            <a:r>
              <a:rPr lang="ko-KR" altLang="en-US" sz="1200" dirty="0" err="1" smtClean="0">
                <a:latin typeface="+mn-ea"/>
              </a:rPr>
              <a:t>이클립스</a:t>
            </a:r>
            <a:r>
              <a:rPr lang="ko-KR" altLang="en-US" sz="1200" dirty="0" smtClean="0">
                <a:latin typeface="+mn-ea"/>
              </a:rPr>
              <a:t> 실행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609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373</Words>
  <Application>Microsoft Office PowerPoint</Application>
  <PresentationFormat>사용자 지정</PresentationFormat>
  <Paragraphs>89</Paragraphs>
  <Slides>17</Slides>
  <Notes>14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9" baseType="lpstr"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</dc:creator>
  <cp:lastModifiedBy>DS_310_19</cp:lastModifiedBy>
  <cp:revision>310</cp:revision>
  <dcterms:created xsi:type="dcterms:W3CDTF">2014-12-01T08:37:15Z</dcterms:created>
  <dcterms:modified xsi:type="dcterms:W3CDTF">2021-07-05T00:13:12Z</dcterms:modified>
</cp:coreProperties>
</file>